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810D-1D7A-4E74-B610-D34AB77F4113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F842-503A-43FC-B0C3-50E8B83D5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810D-1D7A-4E74-B610-D34AB77F4113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F842-503A-43FC-B0C3-50E8B83D5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810D-1D7A-4E74-B610-D34AB77F4113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F842-503A-43FC-B0C3-50E8B83D5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810D-1D7A-4E74-B610-D34AB77F4113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F842-503A-43FC-B0C3-50E8B83D5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810D-1D7A-4E74-B610-D34AB77F4113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F842-503A-43FC-B0C3-50E8B83D5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810D-1D7A-4E74-B610-D34AB77F4113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F842-503A-43FC-B0C3-50E8B83D5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810D-1D7A-4E74-B610-D34AB77F4113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F842-503A-43FC-B0C3-50E8B83D5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810D-1D7A-4E74-B610-D34AB77F4113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F842-503A-43FC-B0C3-50E8B83D5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810D-1D7A-4E74-B610-D34AB77F4113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F842-503A-43FC-B0C3-50E8B83D5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810D-1D7A-4E74-B610-D34AB77F4113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F842-503A-43FC-B0C3-50E8B83D5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810D-1D7A-4E74-B610-D34AB77F4113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F842-503A-43FC-B0C3-50E8B83D5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F810D-1D7A-4E74-B610-D34AB77F4113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2F842-503A-43FC-B0C3-50E8B83D5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8077200" cy="6857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kader\38cbd0f6b73df4414c6831806b65a0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943600"/>
            <a:ext cx="91440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WELCOME</a:t>
            </a:r>
            <a:endParaRPr lang="en-US" sz="6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Future perfect tense denotes an action that will be completed at some point of time in future;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1295400"/>
            <a:ext cx="38100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STRUCTURE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124200"/>
            <a:ext cx="9144000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1.Subj+shall have/will have(AV)+PV(past participle)+</a:t>
            </a:r>
            <a:r>
              <a:rPr lang="en-US" sz="4000" dirty="0" err="1" smtClean="0"/>
              <a:t>before+present</a:t>
            </a:r>
            <a:r>
              <a:rPr lang="en-US" sz="4000" dirty="0" smtClean="0"/>
              <a:t> indefinite tense.</a:t>
            </a:r>
          </a:p>
          <a:p>
            <a:r>
              <a:rPr lang="en-US" sz="4000" dirty="0" smtClean="0"/>
              <a:t>2.Subj+shall have/will have(AV)+PV(past participle)+after+ present indefinite tense</a:t>
            </a:r>
          </a:p>
          <a:p>
            <a:r>
              <a:rPr lang="en-US" sz="4000" dirty="0" smtClean="0"/>
              <a:t>3.Future perfect tense+ time/OE.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905000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Subj+shall</a:t>
            </a:r>
            <a:r>
              <a:rPr lang="en-US" sz="2800" dirty="0" smtClean="0"/>
              <a:t> have/will have(AV)+PV(past participle)+</a:t>
            </a:r>
            <a:r>
              <a:rPr lang="en-US" sz="2800" dirty="0" err="1" smtClean="0"/>
              <a:t>obj</a:t>
            </a:r>
            <a:r>
              <a:rPr lang="en-US" sz="2800" dirty="0" smtClean="0"/>
              <a:t>/OE.</a:t>
            </a:r>
            <a:endParaRPr lang="en-US" sz="28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0"/>
            <a:ext cx="6858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EVALUATION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762000"/>
            <a:ext cx="914400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Fill in the gaps with the right form of verbs of the future perfect tense;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133600"/>
            <a:ext cx="9144000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1.Mr. </a:t>
            </a:r>
            <a:r>
              <a:rPr lang="en-US" sz="3200" dirty="0" err="1" smtClean="0"/>
              <a:t>Rahim</a:t>
            </a:r>
            <a:r>
              <a:rPr lang="en-US" sz="3200" dirty="0" smtClean="0"/>
              <a:t>------a house </a:t>
            </a:r>
            <a:r>
              <a:rPr lang="en-US" sz="3200" dirty="0" err="1" smtClean="0"/>
              <a:t>nezt</a:t>
            </a:r>
            <a:r>
              <a:rPr lang="en-US" sz="3200" dirty="0" smtClean="0"/>
              <a:t> year(build)</a:t>
            </a:r>
          </a:p>
          <a:p>
            <a:r>
              <a:rPr lang="en-US" sz="3200" dirty="0" smtClean="0"/>
              <a:t>2.He --------before you finish the work.(return)</a:t>
            </a:r>
          </a:p>
          <a:p>
            <a:r>
              <a:rPr lang="en-US" sz="3200" dirty="0" smtClean="0"/>
              <a:t>3.Kamal----the market by this time.(reach)</a:t>
            </a:r>
          </a:p>
          <a:p>
            <a:r>
              <a:rPr lang="en-US" sz="3200" dirty="0" smtClean="0"/>
              <a:t>4.Hena-----the sum after I  return home.(do)</a:t>
            </a:r>
          </a:p>
          <a:p>
            <a:r>
              <a:rPr lang="en-US" sz="3200" dirty="0" smtClean="0"/>
              <a:t>5.My mother------reading  the holy Quran by this time. ((finish)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486400"/>
            <a:ext cx="8610600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THANK YOU</a:t>
            </a:r>
            <a:endParaRPr lang="en-US" sz="8000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48400"/>
            <a:ext cx="91440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farmer will have cut paddy by this time</a:t>
            </a:r>
            <a:endParaRPr lang="en-US" sz="3600" dirty="0"/>
          </a:p>
        </p:txBody>
      </p:sp>
      <p:pic>
        <p:nvPicPr>
          <p:cNvPr id="3074" name="Picture 2" descr="D:\kader\002170196e1c0dab3fc4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7496" cy="61722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0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He will have reached the station by this time.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991600" cy="599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Future perfect  tense</a:t>
            </a:r>
            <a:endParaRPr lang="en-US" sz="3600" dirty="0"/>
          </a:p>
        </p:txBody>
      </p:sp>
      <p:pic>
        <p:nvPicPr>
          <p:cNvPr id="1026" name="Picture 2" descr="D:\kader\1887d3674665582f41bc1175872d8a4d.jp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75939"/>
            <a:ext cx="9144000" cy="496286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6096000"/>
            <a:ext cx="91440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 shall have finished reading the book by this time</a:t>
            </a:r>
            <a:endParaRPr lang="en-US" sz="32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24600"/>
            <a:ext cx="91440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students will have reached school before the class starts</a:t>
            </a:r>
            <a:endParaRPr lang="en-US" sz="2800" dirty="0"/>
          </a:p>
        </p:txBody>
      </p:sp>
      <p:pic>
        <p:nvPicPr>
          <p:cNvPr id="2050" name="Picture 2" descr="D:\kader\kids-going-to-school-group-together-348717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kader\taj mah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5791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172200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They will have visited the </a:t>
            </a:r>
            <a:r>
              <a:rPr lang="en-US" sz="3200" dirty="0" err="1" smtClean="0"/>
              <a:t>Taj</a:t>
            </a:r>
            <a:r>
              <a:rPr lang="en-US" sz="3200" dirty="0" smtClean="0"/>
              <a:t> </a:t>
            </a:r>
            <a:r>
              <a:rPr lang="en-US" sz="3200" dirty="0" err="1" smtClean="0"/>
              <a:t>mahal</a:t>
            </a:r>
            <a:r>
              <a:rPr lang="en-US" sz="3200" dirty="0" smtClean="0"/>
              <a:t> </a:t>
            </a:r>
            <a:r>
              <a:rPr lang="en-US" sz="3200" dirty="0" smtClean="0"/>
              <a:t>by this time</a:t>
            </a:r>
            <a:endParaRPr lang="en-US" sz="32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kader\girl-writing-clipart-boy-writing-2651235-jpg-uc99fh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324600"/>
            <a:ext cx="91440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boy will have written a letter by this time</a:t>
            </a:r>
            <a:endParaRPr lang="en-US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kader\vill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5791200"/>
          </a:xfrm>
          <a:prstGeom prst="rect">
            <a:avLst/>
          </a:prstGeom>
          <a:noFill/>
        </p:spPr>
      </p:pic>
      <p:pic>
        <p:nvPicPr>
          <p:cNvPr id="4099" name="Picture 3" descr="D:\kader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0"/>
            <a:ext cx="1905000" cy="1828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6096000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villagers will have woke up after the sun rises</a:t>
            </a:r>
            <a:endParaRPr lang="en-US" sz="32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kader\doctor.de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320"/>
            <a:ext cx="9144000" cy="61063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096000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patient will have died after the doctor comes</a:t>
            </a:r>
            <a:endParaRPr lang="en-US" sz="3200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212</Words>
  <Application>Microsoft Office PowerPoint</Application>
  <PresentationFormat>On-screen Show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73</cp:revision>
  <dcterms:created xsi:type="dcterms:W3CDTF">2016-12-07T12:29:27Z</dcterms:created>
  <dcterms:modified xsi:type="dcterms:W3CDTF">2016-12-21T09:18:55Z</dcterms:modified>
</cp:coreProperties>
</file>